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4630400" cy="8229600"/>
  <p:notesSz cx="8229600" cy="14630400"/>
  <p:embeddedFontLst>
    <p:embeddedFont>
      <p:font typeface="Overpass Light" panose="020B0604020202020204" charset="0"/>
      <p:regular r:id="rId11"/>
    </p:embeddedFont>
    <p:embeddedFont>
      <p:font typeface="Syne Bold" pitchFamily="2" charset="0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33" d="100"/>
          <a:sy n="33" d="100"/>
        </p:scale>
        <p:origin x="321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fi uzzaman" userId="b58d54d27cf4cadd" providerId="LiveId" clId="{E2E36B65-626E-4CFB-812D-3DE31E29B6FA}"/>
    <pc:docChg chg="custSel delSld modSld modMainMaster">
      <pc:chgData name="shafi uzzaman" userId="b58d54d27cf4cadd" providerId="LiveId" clId="{E2E36B65-626E-4CFB-812D-3DE31E29B6FA}" dt="2025-09-03T13:58:28.073" v="14" actId="47"/>
      <pc:docMkLst>
        <pc:docMk/>
      </pc:docMkLst>
      <pc:sldChg chg="modSp mod">
        <pc:chgData name="shafi uzzaman" userId="b58d54d27cf4cadd" providerId="LiveId" clId="{E2E36B65-626E-4CFB-812D-3DE31E29B6FA}" dt="2025-09-03T13:56:57.744" v="13" actId="1076"/>
        <pc:sldMkLst>
          <pc:docMk/>
          <pc:sldMk cId="0" sldId="259"/>
        </pc:sldMkLst>
        <pc:spChg chg="mod">
          <ac:chgData name="shafi uzzaman" userId="b58d54d27cf4cadd" providerId="LiveId" clId="{E2E36B65-626E-4CFB-812D-3DE31E29B6FA}" dt="2025-09-03T13:56:50.968" v="12" actId="1076"/>
          <ac:spMkLst>
            <pc:docMk/>
            <pc:sldMk cId="0" sldId="259"/>
            <ac:spMk id="8" creationId="{00000000-0000-0000-0000-000000000000}"/>
          </ac:spMkLst>
        </pc:spChg>
        <pc:spChg chg="mod">
          <ac:chgData name="shafi uzzaman" userId="b58d54d27cf4cadd" providerId="LiveId" clId="{E2E36B65-626E-4CFB-812D-3DE31E29B6FA}" dt="2025-09-03T13:56:42.809" v="11" actId="1076"/>
          <ac:spMkLst>
            <pc:docMk/>
            <pc:sldMk cId="0" sldId="259"/>
            <ac:spMk id="13" creationId="{00000000-0000-0000-0000-000000000000}"/>
          </ac:spMkLst>
        </pc:spChg>
        <pc:spChg chg="mod">
          <ac:chgData name="shafi uzzaman" userId="b58d54d27cf4cadd" providerId="LiveId" clId="{E2E36B65-626E-4CFB-812D-3DE31E29B6FA}" dt="2025-09-03T13:56:57.744" v="13" actId="1076"/>
          <ac:spMkLst>
            <pc:docMk/>
            <pc:sldMk cId="0" sldId="259"/>
            <ac:spMk id="18" creationId="{00000000-0000-0000-0000-000000000000}"/>
          </ac:spMkLst>
        </pc:spChg>
      </pc:sldChg>
      <pc:sldChg chg="del">
        <pc:chgData name="shafi uzzaman" userId="b58d54d27cf4cadd" providerId="LiveId" clId="{E2E36B65-626E-4CFB-812D-3DE31E29B6FA}" dt="2025-09-03T13:58:28.073" v="14" actId="47"/>
        <pc:sldMkLst>
          <pc:docMk/>
          <pc:sldMk cId="0" sldId="262"/>
        </pc:sldMkLst>
      </pc:sldChg>
      <pc:sldMasterChg chg="modSldLayout">
        <pc:chgData name="shafi uzzaman" userId="b58d54d27cf4cadd" providerId="LiveId" clId="{E2E36B65-626E-4CFB-812D-3DE31E29B6FA}" dt="2025-09-03T13:55:39.105" v="8" actId="478"/>
        <pc:sldMasterMkLst>
          <pc:docMk/>
          <pc:sldMasterMk cId="0" sldId="2147483648"/>
        </pc:sldMasterMkLst>
        <pc:sldLayoutChg chg="delSp mod">
          <pc:chgData name="shafi uzzaman" userId="b58d54d27cf4cadd" providerId="LiveId" clId="{E2E36B65-626E-4CFB-812D-3DE31E29B6FA}" dt="2025-09-03T13:55:13.851" v="0" actId="478"/>
          <pc:sldLayoutMkLst>
            <pc:docMk/>
            <pc:sldMasterMk cId="0" sldId="2147483648"/>
            <pc:sldLayoutMk cId="0" sldId="2147483650"/>
          </pc:sldLayoutMkLst>
          <pc:picChg chg="del">
            <ac:chgData name="shafi uzzaman" userId="b58d54d27cf4cadd" providerId="LiveId" clId="{E2E36B65-626E-4CFB-812D-3DE31E29B6FA}" dt="2025-09-03T13:55:13.851" v="0" actId="478"/>
            <ac:picMkLst>
              <pc:docMk/>
              <pc:sldMasterMk cId="0" sldId="2147483648"/>
              <pc:sldLayoutMk cId="0" sldId="2147483650"/>
              <ac:picMk id="4" creationId="{00000000-0000-0000-0000-000000000000}"/>
            </ac:picMkLst>
          </pc:picChg>
        </pc:sldLayoutChg>
        <pc:sldLayoutChg chg="delSp mod">
          <pc:chgData name="shafi uzzaman" userId="b58d54d27cf4cadd" providerId="LiveId" clId="{E2E36B65-626E-4CFB-812D-3DE31E29B6FA}" dt="2025-09-03T13:55:26.285" v="2" actId="478"/>
          <pc:sldLayoutMkLst>
            <pc:docMk/>
            <pc:sldMasterMk cId="0" sldId="2147483648"/>
            <pc:sldLayoutMk cId="0" sldId="2147483651"/>
          </pc:sldLayoutMkLst>
          <pc:picChg chg="del">
            <ac:chgData name="shafi uzzaman" userId="b58d54d27cf4cadd" providerId="LiveId" clId="{E2E36B65-626E-4CFB-812D-3DE31E29B6FA}" dt="2025-09-03T13:55:26.285" v="2" actId="478"/>
            <ac:picMkLst>
              <pc:docMk/>
              <pc:sldMasterMk cId="0" sldId="2147483648"/>
              <pc:sldLayoutMk cId="0" sldId="2147483651"/>
              <ac:picMk id="4" creationId="{00000000-0000-0000-0000-000000000000}"/>
            </ac:picMkLst>
          </pc:picChg>
        </pc:sldLayoutChg>
        <pc:sldLayoutChg chg="delSp mod">
          <pc:chgData name="shafi uzzaman" userId="b58d54d27cf4cadd" providerId="LiveId" clId="{E2E36B65-626E-4CFB-812D-3DE31E29B6FA}" dt="2025-09-03T13:55:22.566" v="1" actId="478"/>
          <pc:sldLayoutMkLst>
            <pc:docMk/>
            <pc:sldMasterMk cId="0" sldId="2147483648"/>
            <pc:sldLayoutMk cId="0" sldId="2147483652"/>
          </pc:sldLayoutMkLst>
          <pc:picChg chg="del">
            <ac:chgData name="shafi uzzaman" userId="b58d54d27cf4cadd" providerId="LiveId" clId="{E2E36B65-626E-4CFB-812D-3DE31E29B6FA}" dt="2025-09-03T13:55:22.566" v="1" actId="478"/>
            <ac:picMkLst>
              <pc:docMk/>
              <pc:sldMasterMk cId="0" sldId="2147483648"/>
              <pc:sldLayoutMk cId="0" sldId="2147483652"/>
              <ac:picMk id="4" creationId="{00000000-0000-0000-0000-000000000000}"/>
            </ac:picMkLst>
          </pc:picChg>
        </pc:sldLayoutChg>
        <pc:sldLayoutChg chg="delSp mod">
          <pc:chgData name="shafi uzzaman" userId="b58d54d27cf4cadd" providerId="LiveId" clId="{E2E36B65-626E-4CFB-812D-3DE31E29B6FA}" dt="2025-09-03T13:55:28.902" v="3" actId="478"/>
          <pc:sldLayoutMkLst>
            <pc:docMk/>
            <pc:sldMasterMk cId="0" sldId="2147483648"/>
            <pc:sldLayoutMk cId="0" sldId="2147483653"/>
          </pc:sldLayoutMkLst>
          <pc:picChg chg="del">
            <ac:chgData name="shafi uzzaman" userId="b58d54d27cf4cadd" providerId="LiveId" clId="{E2E36B65-626E-4CFB-812D-3DE31E29B6FA}" dt="2025-09-03T13:55:28.902" v="3" actId="478"/>
            <ac:picMkLst>
              <pc:docMk/>
              <pc:sldMasterMk cId="0" sldId="2147483648"/>
              <pc:sldLayoutMk cId="0" sldId="2147483653"/>
              <ac:picMk id="4" creationId="{00000000-0000-0000-0000-000000000000}"/>
            </ac:picMkLst>
          </pc:picChg>
        </pc:sldLayoutChg>
        <pc:sldLayoutChg chg="delSp mod">
          <pc:chgData name="shafi uzzaman" userId="b58d54d27cf4cadd" providerId="LiveId" clId="{E2E36B65-626E-4CFB-812D-3DE31E29B6FA}" dt="2025-09-03T13:55:30.838" v="4" actId="478"/>
          <pc:sldLayoutMkLst>
            <pc:docMk/>
            <pc:sldMasterMk cId="0" sldId="2147483648"/>
            <pc:sldLayoutMk cId="0" sldId="2147483654"/>
          </pc:sldLayoutMkLst>
          <pc:picChg chg="del">
            <ac:chgData name="shafi uzzaman" userId="b58d54d27cf4cadd" providerId="LiveId" clId="{E2E36B65-626E-4CFB-812D-3DE31E29B6FA}" dt="2025-09-03T13:55:30.838" v="4" actId="478"/>
            <ac:picMkLst>
              <pc:docMk/>
              <pc:sldMasterMk cId="0" sldId="2147483648"/>
              <pc:sldLayoutMk cId="0" sldId="2147483654"/>
              <ac:picMk id="4" creationId="{00000000-0000-0000-0000-000000000000}"/>
            </ac:picMkLst>
          </pc:picChg>
        </pc:sldLayoutChg>
        <pc:sldLayoutChg chg="delSp mod">
          <pc:chgData name="shafi uzzaman" userId="b58d54d27cf4cadd" providerId="LiveId" clId="{E2E36B65-626E-4CFB-812D-3DE31E29B6FA}" dt="2025-09-03T13:55:33.108" v="5" actId="478"/>
          <pc:sldLayoutMkLst>
            <pc:docMk/>
            <pc:sldMasterMk cId="0" sldId="2147483648"/>
            <pc:sldLayoutMk cId="0" sldId="2147483655"/>
          </pc:sldLayoutMkLst>
          <pc:picChg chg="del">
            <ac:chgData name="shafi uzzaman" userId="b58d54d27cf4cadd" providerId="LiveId" clId="{E2E36B65-626E-4CFB-812D-3DE31E29B6FA}" dt="2025-09-03T13:55:33.108" v="5" actId="478"/>
            <ac:picMkLst>
              <pc:docMk/>
              <pc:sldMasterMk cId="0" sldId="2147483648"/>
              <pc:sldLayoutMk cId="0" sldId="2147483655"/>
              <ac:picMk id="4" creationId="{00000000-0000-0000-0000-000000000000}"/>
            </ac:picMkLst>
          </pc:picChg>
        </pc:sldLayoutChg>
        <pc:sldLayoutChg chg="delSp mod">
          <pc:chgData name="shafi uzzaman" userId="b58d54d27cf4cadd" providerId="LiveId" clId="{E2E36B65-626E-4CFB-812D-3DE31E29B6FA}" dt="2025-09-03T13:55:36.619" v="7" actId="478"/>
          <pc:sldLayoutMkLst>
            <pc:docMk/>
            <pc:sldMasterMk cId="0" sldId="2147483648"/>
            <pc:sldLayoutMk cId="0" sldId="2147483656"/>
          </pc:sldLayoutMkLst>
          <pc:picChg chg="del">
            <ac:chgData name="shafi uzzaman" userId="b58d54d27cf4cadd" providerId="LiveId" clId="{E2E36B65-626E-4CFB-812D-3DE31E29B6FA}" dt="2025-09-03T13:55:36.619" v="7" actId="478"/>
            <ac:picMkLst>
              <pc:docMk/>
              <pc:sldMasterMk cId="0" sldId="2147483648"/>
              <pc:sldLayoutMk cId="0" sldId="2147483656"/>
              <ac:picMk id="4" creationId="{00000000-0000-0000-0000-000000000000}"/>
            </ac:picMkLst>
          </pc:picChg>
        </pc:sldLayoutChg>
        <pc:sldLayoutChg chg="delSp mod">
          <pc:chgData name="shafi uzzaman" userId="b58d54d27cf4cadd" providerId="LiveId" clId="{E2E36B65-626E-4CFB-812D-3DE31E29B6FA}" dt="2025-09-03T13:55:34.569" v="6" actId="478"/>
          <pc:sldLayoutMkLst>
            <pc:docMk/>
            <pc:sldMasterMk cId="0" sldId="2147483648"/>
            <pc:sldLayoutMk cId="0" sldId="2147483657"/>
          </pc:sldLayoutMkLst>
          <pc:picChg chg="del">
            <ac:chgData name="shafi uzzaman" userId="b58d54d27cf4cadd" providerId="LiveId" clId="{E2E36B65-626E-4CFB-812D-3DE31E29B6FA}" dt="2025-09-03T13:55:34.569" v="6" actId="478"/>
            <ac:picMkLst>
              <pc:docMk/>
              <pc:sldMasterMk cId="0" sldId="2147483648"/>
              <pc:sldLayoutMk cId="0" sldId="2147483657"/>
              <ac:picMk id="4" creationId="{00000000-0000-0000-0000-000000000000}"/>
            </ac:picMkLst>
          </pc:picChg>
        </pc:sldLayoutChg>
        <pc:sldLayoutChg chg="delSp mod">
          <pc:chgData name="shafi uzzaman" userId="b58d54d27cf4cadd" providerId="LiveId" clId="{E2E36B65-626E-4CFB-812D-3DE31E29B6FA}" dt="2025-09-03T13:55:39.105" v="8" actId="478"/>
          <pc:sldLayoutMkLst>
            <pc:docMk/>
            <pc:sldMasterMk cId="0" sldId="2147483648"/>
            <pc:sldLayoutMk cId="0" sldId="2147483658"/>
          </pc:sldLayoutMkLst>
          <pc:picChg chg="del">
            <ac:chgData name="shafi uzzaman" userId="b58d54d27cf4cadd" providerId="LiveId" clId="{E2E36B65-626E-4CFB-812D-3DE31E29B6FA}" dt="2025-09-03T13:55:39.105" v="8" actId="478"/>
            <ac:picMkLst>
              <pc:docMk/>
              <pc:sldMasterMk cId="0" sldId="2147483648"/>
              <pc:sldLayoutMk cId="0" sldId="2147483658"/>
              <ac:picMk id="4" creationId="{00000000-0000-0000-0000-000000000000}"/>
            </ac:picMkLst>
          </pc:pic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2697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429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Why Video Games Are Good: Unlocking the Benefits Beyond Play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0793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Welcome to our presentation on the surprising benefits of video games. Today, we'll explore how gaming can positively impact cognitive function, emotional well-being, creativity, and social development, challenging common misconceptions and revealing the true potential of interactive play.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658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Chapter 0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239322"/>
            <a:ext cx="130428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Video Games and Logical Boosts</a:t>
            </a:r>
            <a:endParaRPr lang="en-US" sz="6150" dirty="0"/>
          </a:p>
        </p:txBody>
      </p:sp>
      <p:sp>
        <p:nvSpPr>
          <p:cNvPr id="4" name="Shape 2"/>
          <p:cNvSpPr/>
          <p:nvPr/>
        </p:nvSpPr>
        <p:spPr>
          <a:xfrm>
            <a:off x="793790" y="3535918"/>
            <a:ext cx="4196358" cy="4035385"/>
          </a:xfrm>
          <a:prstGeom prst="roundRect">
            <a:avLst>
              <a:gd name="adj" fmla="val 236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1028224" y="377035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3919180"/>
            <a:ext cx="306110" cy="38266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4677608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Enhanced Brain Function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5522357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Children playing 3+ hours daily scored higher on impulse control and working memory tests (NIH, 2022), demonstrating direct cognitive improvements.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535918"/>
            <a:ext cx="4196358" cy="4035385"/>
          </a:xfrm>
          <a:prstGeom prst="roundRect">
            <a:avLst>
              <a:gd name="adj" fmla="val 236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451396" y="377035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562" y="3919180"/>
            <a:ext cx="306110" cy="38266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51396" y="4677608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Improved Visual-Spatial Skills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51396" y="5522357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Games like Minecraft enhance visual-spatial skills by navigating complex 3D worlds without GPS, crucial for problem-solving in real-world environments.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535918"/>
            <a:ext cx="4196358" cy="4035385"/>
          </a:xfrm>
          <a:prstGeom prst="roundRect">
            <a:avLst>
              <a:gd name="adj" fmla="val 236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1"/>
          <p:cNvSpPr/>
          <p:nvPr/>
        </p:nvSpPr>
        <p:spPr>
          <a:xfrm>
            <a:off x="9874568" y="377035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1734" y="3919180"/>
            <a:ext cx="306110" cy="38266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4568" y="4677608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Sharpened Problem-Solving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74568" y="5522357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Strategy games improve planning, organization, and flexible thinking, sharpening problem-solving abilities vital for academic and professional success.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10854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Chapter 1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666637"/>
            <a:ext cx="130428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Emotional and Mental Health Benefits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793790" y="4190048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Stress Reduction &amp; Recovery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125522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Video games can reduce stress and aid trauma recovery by providing distraction and low-stakes play, offering a safe escape for players to recharge (JCLS, 2023).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190048"/>
            <a:ext cx="28408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Social Connection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771192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Multiplayer games foster social connection, helping players overcome isolation and anxiety by building virtual communities and shared experiences.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190048"/>
            <a:ext cx="31993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Coping Mechanisms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771192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Games like Animal Crossing helped millions cope with pandemic lockdowns by enabling virtual socializing and providing a sense of normalcy and routine.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34551" y="108477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Chapter 2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773073" y="1650683"/>
            <a:ext cx="13084254" cy="952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60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Creativity and Imaginative Play</a:t>
            </a:r>
            <a:endParaRPr lang="en-US" sz="6000" dirty="0"/>
          </a:p>
        </p:txBody>
      </p:sp>
      <p:sp>
        <p:nvSpPr>
          <p:cNvPr id="4" name="Text 2"/>
          <p:cNvSpPr/>
          <p:nvPr/>
        </p:nvSpPr>
        <p:spPr>
          <a:xfrm>
            <a:off x="773073" y="2934533"/>
            <a:ext cx="13084254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Video games are not just about following rules; they often provide rich, open-ended environments that serve as canvases for imagination and personal expression.</a:t>
            </a:r>
            <a:endParaRPr lang="en-US" sz="1700" dirty="0"/>
          </a:p>
        </p:txBody>
      </p:sp>
      <p:sp>
        <p:nvSpPr>
          <p:cNvPr id="5" name="Shape 3"/>
          <p:cNvSpPr/>
          <p:nvPr/>
        </p:nvSpPr>
        <p:spPr>
          <a:xfrm>
            <a:off x="773073" y="4221004"/>
            <a:ext cx="4214098" cy="2923818"/>
          </a:xfrm>
          <a:prstGeom prst="roundRect">
            <a:avLst>
              <a:gd name="adj" fmla="val 5004"/>
            </a:avLst>
          </a:prstGeom>
          <a:solidFill>
            <a:srgbClr val="FFF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773073" y="4190524"/>
            <a:ext cx="4214098" cy="121920"/>
          </a:xfrm>
          <a:prstGeom prst="roundRect">
            <a:avLst>
              <a:gd name="adj" fmla="val 76097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2548830" y="3889772"/>
            <a:ext cx="662583" cy="662583"/>
          </a:xfrm>
          <a:prstGeom prst="roundRect">
            <a:avLst>
              <a:gd name="adj" fmla="val 138005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2827767" y="4002882"/>
            <a:ext cx="2650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050" dirty="0"/>
          </a:p>
        </p:txBody>
      </p:sp>
      <p:sp>
        <p:nvSpPr>
          <p:cNvPr id="9" name="Text 7"/>
          <p:cNvSpPr/>
          <p:nvPr/>
        </p:nvSpPr>
        <p:spPr>
          <a:xfrm>
            <a:off x="1024414" y="4773216"/>
            <a:ext cx="3711416" cy="1766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Video games encourage creativity through open-ended exploration and storytelling, allowing players to build worlds and narratives (Understood.org).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5208032" y="4221004"/>
            <a:ext cx="4214217" cy="2923818"/>
          </a:xfrm>
          <a:prstGeom prst="roundRect">
            <a:avLst>
              <a:gd name="adj" fmla="val 5004"/>
            </a:avLst>
          </a:prstGeom>
          <a:solidFill>
            <a:srgbClr val="FFF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5208032" y="4190524"/>
            <a:ext cx="4214217" cy="121920"/>
          </a:xfrm>
          <a:prstGeom prst="roundRect">
            <a:avLst>
              <a:gd name="adj" fmla="val 76097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983790" y="3889772"/>
            <a:ext cx="662583" cy="662583"/>
          </a:xfrm>
          <a:prstGeom prst="roundRect">
            <a:avLst>
              <a:gd name="adj" fmla="val 138005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248882" y="3981212"/>
            <a:ext cx="13263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5459373" y="4773216"/>
            <a:ext cx="3711535" cy="1766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Studies show young gamers exhibit higher curiosity and creative thinking in drawing and storytelling tasks, translating virtual experiences into real-world skills.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9643110" y="4221004"/>
            <a:ext cx="4214217" cy="2923818"/>
          </a:xfrm>
          <a:prstGeom prst="roundRect">
            <a:avLst>
              <a:gd name="adj" fmla="val 5004"/>
            </a:avLst>
          </a:prstGeom>
          <a:solidFill>
            <a:srgbClr val="FFF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9643110" y="4190524"/>
            <a:ext cx="4214217" cy="121920"/>
          </a:xfrm>
          <a:prstGeom prst="roundRect">
            <a:avLst>
              <a:gd name="adj" fmla="val 76097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11418868" y="3889772"/>
            <a:ext cx="662583" cy="662583"/>
          </a:xfrm>
          <a:prstGeom prst="roundRect">
            <a:avLst>
              <a:gd name="adj" fmla="val 138005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1670116" y="3969663"/>
            <a:ext cx="2650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050" dirty="0"/>
          </a:p>
        </p:txBody>
      </p:sp>
      <p:sp>
        <p:nvSpPr>
          <p:cNvPr id="19" name="Text 17"/>
          <p:cNvSpPr/>
          <p:nvPr/>
        </p:nvSpPr>
        <p:spPr>
          <a:xfrm>
            <a:off x="9894451" y="4773216"/>
            <a:ext cx="3711535" cy="2120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Games like Lego Builder’s Journey support autonomy and identity development in children worldwide (UNICEF, 2024), fostering self-expression and unique problem-solving.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798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Chapter 3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379696"/>
            <a:ext cx="130428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Social Connection and Community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793790" y="367629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Gaming platforms have evolved into vibrant social hubs, providing crucial spaces for connection and belonging, especially for those who might find traditional social settings challenging.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657249"/>
            <a:ext cx="13042821" cy="2773799"/>
          </a:xfrm>
          <a:prstGeom prst="roundRect">
            <a:avLst>
              <a:gd name="adj" fmla="val 3435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801410" y="4664869"/>
            <a:ext cx="4342448" cy="2758559"/>
          </a:xfrm>
          <a:prstGeom prst="roundRect">
            <a:avLst>
              <a:gd name="adj" fmla="val 3454"/>
            </a:avLst>
          </a:prstGeom>
          <a:solidFill>
            <a:srgbClr val="DDEE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028224" y="4891683"/>
            <a:ext cx="29558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Safe Social Spaces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8224" y="5382101"/>
            <a:ext cx="388881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Online gaming creates safe spaces for friendships and shared interests, especially for socially shy kids, fostering connections without face-to-face pressure.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143857" y="4664869"/>
            <a:ext cx="4342567" cy="2758559"/>
          </a:xfrm>
          <a:prstGeom prst="rect">
            <a:avLst/>
          </a:prstGeom>
          <a:solidFill>
            <a:srgbClr val="DDEE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5143857" y="4664869"/>
            <a:ext cx="30480" cy="2758559"/>
          </a:xfrm>
          <a:prstGeom prst="roundRect">
            <a:avLst>
              <a:gd name="adj" fmla="val 312558"/>
            </a:avLst>
          </a:prstGeom>
          <a:solidFill>
            <a:srgbClr val="C3D4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370671" y="4891683"/>
            <a:ext cx="31880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Bridging Social Gaps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370671" y="5382101"/>
            <a:ext cx="388893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Gaming conversations are now mainstream among youth, bridging social gaps at school and beyond, providing a common ground for interaction.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486424" y="4664869"/>
            <a:ext cx="4342567" cy="2758559"/>
          </a:xfrm>
          <a:prstGeom prst="rect">
            <a:avLst/>
          </a:prstGeom>
          <a:solidFill>
            <a:srgbClr val="DDEE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9486424" y="4664869"/>
            <a:ext cx="30480" cy="2758559"/>
          </a:xfrm>
          <a:prstGeom prst="roundRect">
            <a:avLst>
              <a:gd name="adj" fmla="val 312558"/>
            </a:avLst>
          </a:prstGeom>
          <a:solidFill>
            <a:srgbClr val="C3D4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713238" y="48916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Mitigating Risks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713238" y="5382101"/>
            <a:ext cx="388893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Responsible design and parental monitoring can mitigate risks like cyberbullying while enhancing social benefits, ensuring a positive online environment.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12908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Chapter 4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872020"/>
            <a:ext cx="1194542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Career and Industry Growth</a:t>
            </a:r>
            <a:endParaRPr lang="en-US" sz="6150" dirty="0"/>
          </a:p>
        </p:txBody>
      </p:sp>
      <p:sp>
        <p:nvSpPr>
          <p:cNvPr id="4" name="Shape 2"/>
          <p:cNvSpPr/>
          <p:nvPr/>
        </p:nvSpPr>
        <p:spPr>
          <a:xfrm>
            <a:off x="793790" y="3190399"/>
            <a:ext cx="13042821" cy="3748326"/>
          </a:xfrm>
          <a:prstGeom prst="roundRect">
            <a:avLst>
              <a:gd name="adj" fmla="val 254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801410" y="3198019"/>
            <a:ext cx="13027581" cy="222944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028224" y="33417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Industry Boom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3832146"/>
            <a:ext cx="60563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The video game industry outpaces traditional entertainment, offering diverse career paths in coding, marketing, event management, and more, contributing to a global market exceeding $200 billion.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45824" y="3341727"/>
            <a:ext cx="49100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New Professional Opportunities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45824" y="3832146"/>
            <a:ext cx="60563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Fortnite World Cup winner earned $3 million at age 16, illustrating new professional opportunities in esports, showcasing the potential for significant financial success.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5427464"/>
            <a:ext cx="13027581" cy="15036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028224" y="5571173"/>
            <a:ext cx="29465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Skills for the Future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28224" y="6061591"/>
            <a:ext cx="12573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Gaming skills translate into real-world tech and creative jobs, fueling innovation and preparing individuals for a dynamic, digitally-driven workforce.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82357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Gaming Builds Skills, Friendships, and Confidence</a:t>
            </a:r>
            <a:endParaRPr lang="en-US" sz="4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15673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148483"/>
            <a:ext cx="130428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Embrace the Power of Video Games</a:t>
            </a:r>
            <a:endParaRPr lang="en-US" sz="6150" dirty="0"/>
          </a:p>
        </p:txBody>
      </p:sp>
      <p:sp>
        <p:nvSpPr>
          <p:cNvPr id="4" name="Shape 2"/>
          <p:cNvSpPr/>
          <p:nvPr/>
        </p:nvSpPr>
        <p:spPr>
          <a:xfrm>
            <a:off x="793790" y="4569857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133951" y="4445079"/>
            <a:ext cx="38184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Video games are more than entertainment—they are powerful tools for learning, creativity, social bonding, and mental health.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35893" y="4569857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576054" y="4445079"/>
            <a:ext cx="38184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With mindful play and thoughtful design, gaming can enrich lives and prepare youth for a digital future.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9677995" y="4569857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22443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018157" y="4445079"/>
            <a:ext cx="38184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Let’s rethink video games as a positive force shaping minds and communities worldwide.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639628" y="6236851"/>
            <a:ext cx="535114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Thank you for your attention!</a:t>
            </a:r>
            <a:endParaRPr lang="en-US" sz="2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620</Words>
  <Application>Microsoft Office PowerPoint</Application>
  <PresentationFormat>Custom</PresentationFormat>
  <Paragraphs>59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Overpass Light</vt:lpstr>
      <vt:lpstr>Syne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shafi uzzaman</cp:lastModifiedBy>
  <cp:revision>2</cp:revision>
  <dcterms:created xsi:type="dcterms:W3CDTF">2025-09-03T13:51:43Z</dcterms:created>
  <dcterms:modified xsi:type="dcterms:W3CDTF">2025-09-03T13:58:36Z</dcterms:modified>
</cp:coreProperties>
</file>